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Conector reto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ítulo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25" name="Subtítulo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1" name="Espaço Reservado para Data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18" name="Espaço Reservado para Rodapé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29" name="Espaço Reservado para Número de Slide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tângulo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Espaço Reservado para Imagem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Espaço Reservado para Título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1" name="Espaço Reservado para Texto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27" name="Espaço Reservado para Data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95E15861-F5A5-4763-8951-84E513784258}" type="datetimeFigureOut">
              <a:rPr lang="pt-BR" smtClean="0"/>
              <a:pPr/>
              <a:t>29/3/2012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pt-BR"/>
          </a:p>
        </p:txBody>
      </p:sp>
      <p:sp>
        <p:nvSpPr>
          <p:cNvPr id="16" name="Espaço Reservado para Número de Slide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4562721E-E6BB-4FDC-90FC-B83C02AC577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23528" y="980728"/>
            <a:ext cx="8134672" cy="5184576"/>
          </a:xfrm>
        </p:spPr>
        <p:txBody>
          <a:bodyPr/>
          <a:lstStyle/>
          <a:p>
            <a:r>
              <a:rPr lang="pt-BR" dirty="0" smtClean="0"/>
              <a:t>Uma maneira divertida de rever </a:t>
            </a:r>
            <a:r>
              <a:rPr lang="pt-BR" dirty="0" err="1" smtClean="0"/>
              <a:t>nietzsche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Consegue perceber o erro conceitual no quarto slide? É </a:t>
            </a:r>
            <a:r>
              <a:rPr lang="pt-BR" smtClean="0"/>
              <a:t>bem grosseiro? </a:t>
            </a: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Espaço Reservado para Conteúdo 5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88640"/>
            <a:ext cx="5544616" cy="62417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" name="Espaço Reservado para Conteúdo 6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7" y="0"/>
            <a:ext cx="7128791" cy="6473825"/>
          </a:xfr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404664"/>
            <a:ext cx="6264696" cy="6069161"/>
          </a:xfr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60648"/>
            <a:ext cx="5832647" cy="6213177"/>
          </a:xfr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260648"/>
            <a:ext cx="5832647" cy="6213177"/>
          </a:xfr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260648"/>
            <a:ext cx="7056784" cy="6213177"/>
          </a:xfrm>
          <a:ln>
            <a:solidFill>
              <a:schemeClr val="accent3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 descr="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476672"/>
            <a:ext cx="6048672" cy="599715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</TotalTime>
  <Words>20</Words>
  <Application>Microsoft Office PowerPoint</Application>
  <PresentationFormat>Apresentação na tela (4:3)</PresentationFormat>
  <Paragraphs>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9" baseType="lpstr">
      <vt:lpstr>Opulento</vt:lpstr>
      <vt:lpstr>Uma maneira divertida de rever nietzsche.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Company>XP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</cp:lastModifiedBy>
  <cp:revision>7</cp:revision>
  <dcterms:created xsi:type="dcterms:W3CDTF">2012-03-29T22:48:10Z</dcterms:created>
  <dcterms:modified xsi:type="dcterms:W3CDTF">2012-03-30T00:24:19Z</dcterms:modified>
</cp:coreProperties>
</file>